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56" r:id="rId4"/>
    <p:sldId id="260" r:id="rId5"/>
    <p:sldId id="261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0B2"/>
    <a:srgbClr val="9D00FF"/>
    <a:srgbClr val="8D3CCA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1"/>
    <p:restoredTop sz="94719"/>
  </p:normalViewPr>
  <p:slideViewPr>
    <p:cSldViewPr snapToGrid="0" snapToObjects="1">
      <p:cViewPr varScale="1">
        <p:scale>
          <a:sx n="132" d="100"/>
          <a:sy n="132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EDE67-7AC8-4C8E-A4FA-E0CADF482965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86C1D6-0FFC-4239-BBD1-7C0D65A1650F}">
      <dgm:prSet/>
      <dgm:spPr/>
      <dgm:t>
        <a:bodyPr/>
        <a:lstStyle/>
        <a:p>
          <a:r>
            <a:rPr lang="fr-FR">
              <a:latin typeface="Copperplate" panose="02000504000000020004" pitchFamily="2" charset="77"/>
            </a:rPr>
            <a:t>Fonctionnement</a:t>
          </a:r>
          <a:endParaRPr lang="en-US">
            <a:latin typeface="Copperplate" panose="02000504000000020004" pitchFamily="2" charset="77"/>
          </a:endParaRPr>
        </a:p>
      </dgm:t>
    </dgm:pt>
    <dgm:pt modelId="{2AF46ACD-1BC3-4226-96FA-410EF46BDF30}" type="parTrans" cxnId="{49097CC7-987A-4A83-9D66-592BBEE9FD12}">
      <dgm:prSet/>
      <dgm:spPr/>
      <dgm:t>
        <a:bodyPr/>
        <a:lstStyle/>
        <a:p>
          <a:endParaRPr lang="en-US"/>
        </a:p>
      </dgm:t>
    </dgm:pt>
    <dgm:pt modelId="{21CA07F1-1F15-4737-9042-E3BAF2844F98}" type="sibTrans" cxnId="{49097CC7-987A-4A83-9D66-592BBEE9FD12}">
      <dgm:prSet/>
      <dgm:spPr/>
      <dgm:t>
        <a:bodyPr/>
        <a:lstStyle/>
        <a:p>
          <a:endParaRPr lang="en-US"/>
        </a:p>
      </dgm:t>
    </dgm:pt>
    <dgm:pt modelId="{E7CF11CC-6962-4585-A142-D4D6911C7465}">
      <dgm:prSet/>
      <dgm:spPr/>
      <dgm:t>
        <a:bodyPr/>
        <a:lstStyle/>
        <a:p>
          <a:r>
            <a:rPr lang="fr-FR">
              <a:latin typeface="Copperplate" panose="02000504000000020004" pitchFamily="2" charset="77"/>
            </a:rPr>
            <a:t>Arborescence</a:t>
          </a:r>
          <a:endParaRPr lang="en-US">
            <a:latin typeface="Copperplate" panose="02000504000000020004" pitchFamily="2" charset="77"/>
          </a:endParaRPr>
        </a:p>
      </dgm:t>
    </dgm:pt>
    <dgm:pt modelId="{46EC3C97-7B2B-4AA0-A8E3-E9A50A63DCCA}" type="parTrans" cxnId="{9A133DA5-45E0-4ADD-8D65-189EEB725005}">
      <dgm:prSet/>
      <dgm:spPr/>
      <dgm:t>
        <a:bodyPr/>
        <a:lstStyle/>
        <a:p>
          <a:endParaRPr lang="en-US"/>
        </a:p>
      </dgm:t>
    </dgm:pt>
    <dgm:pt modelId="{5DA45560-6BCA-4117-8E04-90B40B1C944F}" type="sibTrans" cxnId="{9A133DA5-45E0-4ADD-8D65-189EEB725005}">
      <dgm:prSet/>
      <dgm:spPr/>
      <dgm:t>
        <a:bodyPr/>
        <a:lstStyle/>
        <a:p>
          <a:endParaRPr lang="en-US"/>
        </a:p>
      </dgm:t>
    </dgm:pt>
    <dgm:pt modelId="{036F49EB-5DE5-415D-9AF9-6478114F589C}">
      <dgm:prSet/>
      <dgm:spPr/>
      <dgm:t>
        <a:bodyPr/>
        <a:lstStyle/>
        <a:p>
          <a:r>
            <a:rPr lang="fr-FR">
              <a:latin typeface="Copperplate" panose="02000504000000020004" pitchFamily="2" charset="77"/>
            </a:rPr>
            <a:t>ViewController</a:t>
          </a:r>
          <a:endParaRPr lang="en-US">
            <a:latin typeface="Copperplate" panose="02000504000000020004" pitchFamily="2" charset="77"/>
          </a:endParaRPr>
        </a:p>
      </dgm:t>
    </dgm:pt>
    <dgm:pt modelId="{6ADACE20-FF93-4E50-9802-AD2C7848659A}" type="parTrans" cxnId="{050DD146-1335-44DF-B67D-636A99D4894E}">
      <dgm:prSet/>
      <dgm:spPr/>
      <dgm:t>
        <a:bodyPr/>
        <a:lstStyle/>
        <a:p>
          <a:endParaRPr lang="en-US"/>
        </a:p>
      </dgm:t>
    </dgm:pt>
    <dgm:pt modelId="{B5261943-0435-4B14-A725-4F5FA832261F}" type="sibTrans" cxnId="{050DD146-1335-44DF-B67D-636A99D4894E}">
      <dgm:prSet/>
      <dgm:spPr/>
      <dgm:t>
        <a:bodyPr/>
        <a:lstStyle/>
        <a:p>
          <a:endParaRPr lang="en-US"/>
        </a:p>
      </dgm:t>
    </dgm:pt>
    <dgm:pt modelId="{61ABDE4A-4765-4A9B-B024-A0AD454E8D1F}">
      <dgm:prSet/>
      <dgm:spPr/>
      <dgm:t>
        <a:bodyPr/>
        <a:lstStyle/>
        <a:p>
          <a:r>
            <a:rPr lang="fr-FR">
              <a:latin typeface="Copperplate" panose="02000504000000020004" pitchFamily="2" charset="77"/>
            </a:rPr>
            <a:t>Extensions</a:t>
          </a:r>
          <a:endParaRPr lang="en-US">
            <a:latin typeface="Copperplate" panose="02000504000000020004" pitchFamily="2" charset="77"/>
          </a:endParaRPr>
        </a:p>
      </dgm:t>
    </dgm:pt>
    <dgm:pt modelId="{DB9EE7E1-8A23-4516-A57C-3F71D96784D9}" type="parTrans" cxnId="{57D6299E-7CC4-469C-BCCC-3B23CF74EE87}">
      <dgm:prSet/>
      <dgm:spPr/>
      <dgm:t>
        <a:bodyPr/>
        <a:lstStyle/>
        <a:p>
          <a:endParaRPr lang="en-US"/>
        </a:p>
      </dgm:t>
    </dgm:pt>
    <dgm:pt modelId="{F9646689-5865-4B09-BD09-B28BC2192596}" type="sibTrans" cxnId="{57D6299E-7CC4-469C-BCCC-3B23CF74EE87}">
      <dgm:prSet/>
      <dgm:spPr/>
      <dgm:t>
        <a:bodyPr/>
        <a:lstStyle/>
        <a:p>
          <a:endParaRPr lang="en-US"/>
        </a:p>
      </dgm:t>
    </dgm:pt>
    <dgm:pt modelId="{2EA3F0F7-ED58-E041-9A38-8209AED9EA7A}" type="pres">
      <dgm:prSet presAssocID="{D01EDE67-7AC8-4C8E-A4FA-E0CADF482965}" presName="linear" presStyleCnt="0">
        <dgm:presLayoutVars>
          <dgm:dir/>
          <dgm:animLvl val="lvl"/>
          <dgm:resizeHandles val="exact"/>
        </dgm:presLayoutVars>
      </dgm:prSet>
      <dgm:spPr/>
    </dgm:pt>
    <dgm:pt modelId="{C7E98820-56A4-2D4B-910B-19C2F6A3113A}" type="pres">
      <dgm:prSet presAssocID="{C286C1D6-0FFC-4239-BBD1-7C0D65A1650F}" presName="parentLin" presStyleCnt="0"/>
      <dgm:spPr/>
    </dgm:pt>
    <dgm:pt modelId="{A2E6E3C0-ED2C-B64E-82A7-607FD645063D}" type="pres">
      <dgm:prSet presAssocID="{C286C1D6-0FFC-4239-BBD1-7C0D65A1650F}" presName="parentLeftMargin" presStyleLbl="node1" presStyleIdx="0" presStyleCnt="4"/>
      <dgm:spPr/>
    </dgm:pt>
    <dgm:pt modelId="{34944E8B-4C68-6241-BF65-9ACA233B8519}" type="pres">
      <dgm:prSet presAssocID="{C286C1D6-0FFC-4239-BBD1-7C0D65A1650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CE1E40B-8082-F24F-ADD8-81DEF8CC660A}" type="pres">
      <dgm:prSet presAssocID="{C286C1D6-0FFC-4239-BBD1-7C0D65A1650F}" presName="negativeSpace" presStyleCnt="0"/>
      <dgm:spPr/>
    </dgm:pt>
    <dgm:pt modelId="{68DA45AD-C245-5F4B-A95B-3CBCB472EBB3}" type="pres">
      <dgm:prSet presAssocID="{C286C1D6-0FFC-4239-BBD1-7C0D65A1650F}" presName="childText" presStyleLbl="conFgAcc1" presStyleIdx="0" presStyleCnt="4">
        <dgm:presLayoutVars>
          <dgm:bulletEnabled val="1"/>
        </dgm:presLayoutVars>
      </dgm:prSet>
      <dgm:spPr/>
    </dgm:pt>
    <dgm:pt modelId="{1D9C2D74-9F4D-0149-8EC0-C70351A25E33}" type="pres">
      <dgm:prSet presAssocID="{21CA07F1-1F15-4737-9042-E3BAF2844F98}" presName="spaceBetweenRectangles" presStyleCnt="0"/>
      <dgm:spPr/>
    </dgm:pt>
    <dgm:pt modelId="{259B17EB-9E93-9646-9C45-E5889D2A0A68}" type="pres">
      <dgm:prSet presAssocID="{E7CF11CC-6962-4585-A142-D4D6911C7465}" presName="parentLin" presStyleCnt="0"/>
      <dgm:spPr/>
    </dgm:pt>
    <dgm:pt modelId="{EE716B1F-E92F-7946-99EE-88AB172E0064}" type="pres">
      <dgm:prSet presAssocID="{E7CF11CC-6962-4585-A142-D4D6911C7465}" presName="parentLeftMargin" presStyleLbl="node1" presStyleIdx="0" presStyleCnt="4"/>
      <dgm:spPr/>
    </dgm:pt>
    <dgm:pt modelId="{03AE9054-B403-AA4C-9AB5-A7D4CB59876F}" type="pres">
      <dgm:prSet presAssocID="{E7CF11CC-6962-4585-A142-D4D6911C746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21DC1D7-C8C0-F045-81AB-FC25683BDC4D}" type="pres">
      <dgm:prSet presAssocID="{E7CF11CC-6962-4585-A142-D4D6911C7465}" presName="negativeSpace" presStyleCnt="0"/>
      <dgm:spPr/>
    </dgm:pt>
    <dgm:pt modelId="{88568901-5224-7543-8682-29F8C378D5E3}" type="pres">
      <dgm:prSet presAssocID="{E7CF11CC-6962-4585-A142-D4D6911C7465}" presName="childText" presStyleLbl="conFgAcc1" presStyleIdx="1" presStyleCnt="4">
        <dgm:presLayoutVars>
          <dgm:bulletEnabled val="1"/>
        </dgm:presLayoutVars>
      </dgm:prSet>
      <dgm:spPr/>
    </dgm:pt>
    <dgm:pt modelId="{E4691AE8-DE52-C44C-B613-DE304A04E4FF}" type="pres">
      <dgm:prSet presAssocID="{5DA45560-6BCA-4117-8E04-90B40B1C944F}" presName="spaceBetweenRectangles" presStyleCnt="0"/>
      <dgm:spPr/>
    </dgm:pt>
    <dgm:pt modelId="{6218B3B1-663A-A94F-BCF1-06740A168F30}" type="pres">
      <dgm:prSet presAssocID="{036F49EB-5DE5-415D-9AF9-6478114F589C}" presName="parentLin" presStyleCnt="0"/>
      <dgm:spPr/>
    </dgm:pt>
    <dgm:pt modelId="{DEEA6F49-2905-D54F-B573-D516F39AA0E2}" type="pres">
      <dgm:prSet presAssocID="{036F49EB-5DE5-415D-9AF9-6478114F589C}" presName="parentLeftMargin" presStyleLbl="node1" presStyleIdx="1" presStyleCnt="4"/>
      <dgm:spPr/>
    </dgm:pt>
    <dgm:pt modelId="{9EF5DF91-CDA1-F547-B9BA-8FD531F1F9C6}" type="pres">
      <dgm:prSet presAssocID="{036F49EB-5DE5-415D-9AF9-6478114F589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CA75325-4927-BE4D-B31C-516CE9C143F1}" type="pres">
      <dgm:prSet presAssocID="{036F49EB-5DE5-415D-9AF9-6478114F589C}" presName="negativeSpace" presStyleCnt="0"/>
      <dgm:spPr/>
    </dgm:pt>
    <dgm:pt modelId="{169B4A92-D189-9C41-BAD2-173B832AA3AF}" type="pres">
      <dgm:prSet presAssocID="{036F49EB-5DE5-415D-9AF9-6478114F589C}" presName="childText" presStyleLbl="conFgAcc1" presStyleIdx="2" presStyleCnt="4">
        <dgm:presLayoutVars>
          <dgm:bulletEnabled val="1"/>
        </dgm:presLayoutVars>
      </dgm:prSet>
      <dgm:spPr/>
    </dgm:pt>
    <dgm:pt modelId="{BF52AFEF-FD23-3D47-ABE4-D1BB52F8DFF5}" type="pres">
      <dgm:prSet presAssocID="{B5261943-0435-4B14-A725-4F5FA832261F}" presName="spaceBetweenRectangles" presStyleCnt="0"/>
      <dgm:spPr/>
    </dgm:pt>
    <dgm:pt modelId="{AA9BF471-76EF-9F49-80F0-965B491B80C7}" type="pres">
      <dgm:prSet presAssocID="{61ABDE4A-4765-4A9B-B024-A0AD454E8D1F}" presName="parentLin" presStyleCnt="0"/>
      <dgm:spPr/>
    </dgm:pt>
    <dgm:pt modelId="{06246263-843B-6046-B0B7-E497C3BE8C93}" type="pres">
      <dgm:prSet presAssocID="{61ABDE4A-4765-4A9B-B024-A0AD454E8D1F}" presName="parentLeftMargin" presStyleLbl="node1" presStyleIdx="2" presStyleCnt="4"/>
      <dgm:spPr/>
    </dgm:pt>
    <dgm:pt modelId="{36AACFB8-1206-8944-8F63-B956E9881A8E}" type="pres">
      <dgm:prSet presAssocID="{61ABDE4A-4765-4A9B-B024-A0AD454E8D1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581CA7C-C900-E841-91E5-1DFF50123301}" type="pres">
      <dgm:prSet presAssocID="{61ABDE4A-4765-4A9B-B024-A0AD454E8D1F}" presName="negativeSpace" presStyleCnt="0"/>
      <dgm:spPr/>
    </dgm:pt>
    <dgm:pt modelId="{291D91C9-506B-F843-8FEE-53BB9EA6D22F}" type="pres">
      <dgm:prSet presAssocID="{61ABDE4A-4765-4A9B-B024-A0AD454E8D1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85B650E-89E9-A749-B298-6E66BE88DF85}" type="presOf" srcId="{036F49EB-5DE5-415D-9AF9-6478114F589C}" destId="{DEEA6F49-2905-D54F-B573-D516F39AA0E2}" srcOrd="0" destOrd="0" presId="urn:microsoft.com/office/officeart/2005/8/layout/list1"/>
    <dgm:cxn modelId="{D1B8871C-3EB5-EE47-9207-8E2B12C7B450}" type="presOf" srcId="{C286C1D6-0FFC-4239-BBD1-7C0D65A1650F}" destId="{34944E8B-4C68-6241-BF65-9ACA233B8519}" srcOrd="1" destOrd="0" presId="urn:microsoft.com/office/officeart/2005/8/layout/list1"/>
    <dgm:cxn modelId="{72EA4820-4682-BF47-83BD-D193ABC2F8BB}" type="presOf" srcId="{61ABDE4A-4765-4A9B-B024-A0AD454E8D1F}" destId="{36AACFB8-1206-8944-8F63-B956E9881A8E}" srcOrd="1" destOrd="0" presId="urn:microsoft.com/office/officeart/2005/8/layout/list1"/>
    <dgm:cxn modelId="{050DD146-1335-44DF-B67D-636A99D4894E}" srcId="{D01EDE67-7AC8-4C8E-A4FA-E0CADF482965}" destId="{036F49EB-5DE5-415D-9AF9-6478114F589C}" srcOrd="2" destOrd="0" parTransId="{6ADACE20-FF93-4E50-9802-AD2C7848659A}" sibTransId="{B5261943-0435-4B14-A725-4F5FA832261F}"/>
    <dgm:cxn modelId="{71121047-F5A6-B142-8DA8-E39D4D10F790}" type="presOf" srcId="{E7CF11CC-6962-4585-A142-D4D6911C7465}" destId="{03AE9054-B403-AA4C-9AB5-A7D4CB59876F}" srcOrd="1" destOrd="0" presId="urn:microsoft.com/office/officeart/2005/8/layout/list1"/>
    <dgm:cxn modelId="{6895655A-B514-5A47-887F-C769AADDC280}" type="presOf" srcId="{C286C1D6-0FFC-4239-BBD1-7C0D65A1650F}" destId="{A2E6E3C0-ED2C-B64E-82A7-607FD645063D}" srcOrd="0" destOrd="0" presId="urn:microsoft.com/office/officeart/2005/8/layout/list1"/>
    <dgm:cxn modelId="{86778D6C-3328-CA46-89F1-5B7D69E5E06C}" type="presOf" srcId="{61ABDE4A-4765-4A9B-B024-A0AD454E8D1F}" destId="{06246263-843B-6046-B0B7-E497C3BE8C93}" srcOrd="0" destOrd="0" presId="urn:microsoft.com/office/officeart/2005/8/layout/list1"/>
    <dgm:cxn modelId="{FC51A090-CF73-6F44-B482-17289DF0C105}" type="presOf" srcId="{E7CF11CC-6962-4585-A142-D4D6911C7465}" destId="{EE716B1F-E92F-7946-99EE-88AB172E0064}" srcOrd="0" destOrd="0" presId="urn:microsoft.com/office/officeart/2005/8/layout/list1"/>
    <dgm:cxn modelId="{57D6299E-7CC4-469C-BCCC-3B23CF74EE87}" srcId="{D01EDE67-7AC8-4C8E-A4FA-E0CADF482965}" destId="{61ABDE4A-4765-4A9B-B024-A0AD454E8D1F}" srcOrd="3" destOrd="0" parTransId="{DB9EE7E1-8A23-4516-A57C-3F71D96784D9}" sibTransId="{F9646689-5865-4B09-BD09-B28BC2192596}"/>
    <dgm:cxn modelId="{9A133DA5-45E0-4ADD-8D65-189EEB725005}" srcId="{D01EDE67-7AC8-4C8E-A4FA-E0CADF482965}" destId="{E7CF11CC-6962-4585-A142-D4D6911C7465}" srcOrd="1" destOrd="0" parTransId="{46EC3C97-7B2B-4AA0-A8E3-E9A50A63DCCA}" sibTransId="{5DA45560-6BCA-4117-8E04-90B40B1C944F}"/>
    <dgm:cxn modelId="{9E0910B9-FB5B-BB4A-82FD-7D3574CF878B}" type="presOf" srcId="{D01EDE67-7AC8-4C8E-A4FA-E0CADF482965}" destId="{2EA3F0F7-ED58-E041-9A38-8209AED9EA7A}" srcOrd="0" destOrd="0" presId="urn:microsoft.com/office/officeart/2005/8/layout/list1"/>
    <dgm:cxn modelId="{9394F9C3-B36F-B541-B8FB-F049FEE7AC62}" type="presOf" srcId="{036F49EB-5DE5-415D-9AF9-6478114F589C}" destId="{9EF5DF91-CDA1-F547-B9BA-8FD531F1F9C6}" srcOrd="1" destOrd="0" presId="urn:microsoft.com/office/officeart/2005/8/layout/list1"/>
    <dgm:cxn modelId="{49097CC7-987A-4A83-9D66-592BBEE9FD12}" srcId="{D01EDE67-7AC8-4C8E-A4FA-E0CADF482965}" destId="{C286C1D6-0FFC-4239-BBD1-7C0D65A1650F}" srcOrd="0" destOrd="0" parTransId="{2AF46ACD-1BC3-4226-96FA-410EF46BDF30}" sibTransId="{21CA07F1-1F15-4737-9042-E3BAF2844F98}"/>
    <dgm:cxn modelId="{532778AD-53E4-3D47-A8B7-BB1715DC37C0}" type="presParOf" srcId="{2EA3F0F7-ED58-E041-9A38-8209AED9EA7A}" destId="{C7E98820-56A4-2D4B-910B-19C2F6A3113A}" srcOrd="0" destOrd="0" presId="urn:microsoft.com/office/officeart/2005/8/layout/list1"/>
    <dgm:cxn modelId="{3C5A4F4A-81FD-2F4A-BE5F-0107473D3847}" type="presParOf" srcId="{C7E98820-56A4-2D4B-910B-19C2F6A3113A}" destId="{A2E6E3C0-ED2C-B64E-82A7-607FD645063D}" srcOrd="0" destOrd="0" presId="urn:microsoft.com/office/officeart/2005/8/layout/list1"/>
    <dgm:cxn modelId="{CFEED3B5-6CEE-0A45-972A-B55D4475CB2B}" type="presParOf" srcId="{C7E98820-56A4-2D4B-910B-19C2F6A3113A}" destId="{34944E8B-4C68-6241-BF65-9ACA233B8519}" srcOrd="1" destOrd="0" presId="urn:microsoft.com/office/officeart/2005/8/layout/list1"/>
    <dgm:cxn modelId="{10F9B1B2-9382-F14A-987B-E21B25DBBD0D}" type="presParOf" srcId="{2EA3F0F7-ED58-E041-9A38-8209AED9EA7A}" destId="{3CE1E40B-8082-F24F-ADD8-81DEF8CC660A}" srcOrd="1" destOrd="0" presId="urn:microsoft.com/office/officeart/2005/8/layout/list1"/>
    <dgm:cxn modelId="{152BC182-44BA-3C45-83C3-6DC67A4E0C40}" type="presParOf" srcId="{2EA3F0F7-ED58-E041-9A38-8209AED9EA7A}" destId="{68DA45AD-C245-5F4B-A95B-3CBCB472EBB3}" srcOrd="2" destOrd="0" presId="urn:microsoft.com/office/officeart/2005/8/layout/list1"/>
    <dgm:cxn modelId="{3C78CA2E-E2B2-A040-B926-5AED778A9EFA}" type="presParOf" srcId="{2EA3F0F7-ED58-E041-9A38-8209AED9EA7A}" destId="{1D9C2D74-9F4D-0149-8EC0-C70351A25E33}" srcOrd="3" destOrd="0" presId="urn:microsoft.com/office/officeart/2005/8/layout/list1"/>
    <dgm:cxn modelId="{9AB58A4A-C2BD-7B4F-ADCC-60A615714FBF}" type="presParOf" srcId="{2EA3F0F7-ED58-E041-9A38-8209AED9EA7A}" destId="{259B17EB-9E93-9646-9C45-E5889D2A0A68}" srcOrd="4" destOrd="0" presId="urn:microsoft.com/office/officeart/2005/8/layout/list1"/>
    <dgm:cxn modelId="{0C2503E1-DB99-684F-99CF-C627DF65539D}" type="presParOf" srcId="{259B17EB-9E93-9646-9C45-E5889D2A0A68}" destId="{EE716B1F-E92F-7946-99EE-88AB172E0064}" srcOrd="0" destOrd="0" presId="urn:microsoft.com/office/officeart/2005/8/layout/list1"/>
    <dgm:cxn modelId="{F6E92CCC-F26C-F148-AE0F-2393CB02726B}" type="presParOf" srcId="{259B17EB-9E93-9646-9C45-E5889D2A0A68}" destId="{03AE9054-B403-AA4C-9AB5-A7D4CB59876F}" srcOrd="1" destOrd="0" presId="urn:microsoft.com/office/officeart/2005/8/layout/list1"/>
    <dgm:cxn modelId="{0CFF8888-FBD6-A049-ADE4-C8632AE5F7E4}" type="presParOf" srcId="{2EA3F0F7-ED58-E041-9A38-8209AED9EA7A}" destId="{521DC1D7-C8C0-F045-81AB-FC25683BDC4D}" srcOrd="5" destOrd="0" presId="urn:microsoft.com/office/officeart/2005/8/layout/list1"/>
    <dgm:cxn modelId="{B292B130-3144-4A4B-9E37-0478A34FE0C2}" type="presParOf" srcId="{2EA3F0F7-ED58-E041-9A38-8209AED9EA7A}" destId="{88568901-5224-7543-8682-29F8C378D5E3}" srcOrd="6" destOrd="0" presId="urn:microsoft.com/office/officeart/2005/8/layout/list1"/>
    <dgm:cxn modelId="{FC315168-32B6-0C4F-B60C-D552457FD405}" type="presParOf" srcId="{2EA3F0F7-ED58-E041-9A38-8209AED9EA7A}" destId="{E4691AE8-DE52-C44C-B613-DE304A04E4FF}" srcOrd="7" destOrd="0" presId="urn:microsoft.com/office/officeart/2005/8/layout/list1"/>
    <dgm:cxn modelId="{FCEC96D0-50BC-B849-9A93-1E808DAC11B3}" type="presParOf" srcId="{2EA3F0F7-ED58-E041-9A38-8209AED9EA7A}" destId="{6218B3B1-663A-A94F-BCF1-06740A168F30}" srcOrd="8" destOrd="0" presId="urn:microsoft.com/office/officeart/2005/8/layout/list1"/>
    <dgm:cxn modelId="{5BCCD03E-F22E-DC48-9433-1F9DC4246667}" type="presParOf" srcId="{6218B3B1-663A-A94F-BCF1-06740A168F30}" destId="{DEEA6F49-2905-D54F-B573-D516F39AA0E2}" srcOrd="0" destOrd="0" presId="urn:microsoft.com/office/officeart/2005/8/layout/list1"/>
    <dgm:cxn modelId="{BC667F7F-0FC0-9D40-A93C-D13847080D3E}" type="presParOf" srcId="{6218B3B1-663A-A94F-BCF1-06740A168F30}" destId="{9EF5DF91-CDA1-F547-B9BA-8FD531F1F9C6}" srcOrd="1" destOrd="0" presId="urn:microsoft.com/office/officeart/2005/8/layout/list1"/>
    <dgm:cxn modelId="{ECFDAA28-5EC1-034B-9AA9-06B9D7A21590}" type="presParOf" srcId="{2EA3F0F7-ED58-E041-9A38-8209AED9EA7A}" destId="{4CA75325-4927-BE4D-B31C-516CE9C143F1}" srcOrd="9" destOrd="0" presId="urn:microsoft.com/office/officeart/2005/8/layout/list1"/>
    <dgm:cxn modelId="{B79647A8-8B31-6848-B664-9E495BA31EB9}" type="presParOf" srcId="{2EA3F0F7-ED58-E041-9A38-8209AED9EA7A}" destId="{169B4A92-D189-9C41-BAD2-173B832AA3AF}" srcOrd="10" destOrd="0" presId="urn:microsoft.com/office/officeart/2005/8/layout/list1"/>
    <dgm:cxn modelId="{63287299-694F-7741-92B0-69AC0CEFCDB5}" type="presParOf" srcId="{2EA3F0F7-ED58-E041-9A38-8209AED9EA7A}" destId="{BF52AFEF-FD23-3D47-ABE4-D1BB52F8DFF5}" srcOrd="11" destOrd="0" presId="urn:microsoft.com/office/officeart/2005/8/layout/list1"/>
    <dgm:cxn modelId="{2B3CED8D-23E8-FA41-8FC4-8013D5CE439E}" type="presParOf" srcId="{2EA3F0F7-ED58-E041-9A38-8209AED9EA7A}" destId="{AA9BF471-76EF-9F49-80F0-965B491B80C7}" srcOrd="12" destOrd="0" presId="urn:microsoft.com/office/officeart/2005/8/layout/list1"/>
    <dgm:cxn modelId="{A7B5C29E-590B-A045-8F42-6971D1869B73}" type="presParOf" srcId="{AA9BF471-76EF-9F49-80F0-965B491B80C7}" destId="{06246263-843B-6046-B0B7-E497C3BE8C93}" srcOrd="0" destOrd="0" presId="urn:microsoft.com/office/officeart/2005/8/layout/list1"/>
    <dgm:cxn modelId="{0BE8236C-41CB-834C-82B1-BA9A0CAB8C1F}" type="presParOf" srcId="{AA9BF471-76EF-9F49-80F0-965B491B80C7}" destId="{36AACFB8-1206-8944-8F63-B956E9881A8E}" srcOrd="1" destOrd="0" presId="urn:microsoft.com/office/officeart/2005/8/layout/list1"/>
    <dgm:cxn modelId="{BA4CD15C-390B-3B48-98D3-2034E49F95A0}" type="presParOf" srcId="{2EA3F0F7-ED58-E041-9A38-8209AED9EA7A}" destId="{C581CA7C-C900-E841-91E5-1DFF50123301}" srcOrd="13" destOrd="0" presId="urn:microsoft.com/office/officeart/2005/8/layout/list1"/>
    <dgm:cxn modelId="{FBE14724-B301-774D-A11A-ECB581BCCFD2}" type="presParOf" srcId="{2EA3F0F7-ED58-E041-9A38-8209AED9EA7A}" destId="{291D91C9-506B-F843-8FEE-53BB9EA6D22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A45AD-C245-5F4B-A95B-3CBCB472EBB3}">
      <dsp:nvSpPr>
        <dsp:cNvPr id="0" name=""/>
        <dsp:cNvSpPr/>
      </dsp:nvSpPr>
      <dsp:spPr>
        <a:xfrm>
          <a:off x="0" y="458377"/>
          <a:ext cx="574468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44E8B-4C68-6241-BF65-9ACA233B8519}">
      <dsp:nvSpPr>
        <dsp:cNvPr id="0" name=""/>
        <dsp:cNvSpPr/>
      </dsp:nvSpPr>
      <dsp:spPr>
        <a:xfrm>
          <a:off x="287234" y="74617"/>
          <a:ext cx="4021279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>
              <a:latin typeface="Copperplate" panose="02000504000000020004" pitchFamily="2" charset="77"/>
            </a:rPr>
            <a:t>Fonctionnement</a:t>
          </a:r>
          <a:endParaRPr lang="en-US" sz="2600" kern="1200">
            <a:latin typeface="Copperplate" panose="02000504000000020004" pitchFamily="2" charset="77"/>
          </a:endParaRPr>
        </a:p>
      </dsp:txBody>
      <dsp:txXfrm>
        <a:off x="324701" y="112084"/>
        <a:ext cx="3946345" cy="692586"/>
      </dsp:txXfrm>
    </dsp:sp>
    <dsp:sp modelId="{88568901-5224-7543-8682-29F8C378D5E3}">
      <dsp:nvSpPr>
        <dsp:cNvPr id="0" name=""/>
        <dsp:cNvSpPr/>
      </dsp:nvSpPr>
      <dsp:spPr>
        <a:xfrm>
          <a:off x="0" y="1637737"/>
          <a:ext cx="574468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E9054-B403-AA4C-9AB5-A7D4CB59876F}">
      <dsp:nvSpPr>
        <dsp:cNvPr id="0" name=""/>
        <dsp:cNvSpPr/>
      </dsp:nvSpPr>
      <dsp:spPr>
        <a:xfrm>
          <a:off x="287234" y="1253977"/>
          <a:ext cx="4021279" cy="76752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>
              <a:latin typeface="Copperplate" panose="02000504000000020004" pitchFamily="2" charset="77"/>
            </a:rPr>
            <a:t>Arborescence</a:t>
          </a:r>
          <a:endParaRPr lang="en-US" sz="2600" kern="1200">
            <a:latin typeface="Copperplate" panose="02000504000000020004" pitchFamily="2" charset="77"/>
          </a:endParaRPr>
        </a:p>
      </dsp:txBody>
      <dsp:txXfrm>
        <a:off x="324701" y="1291444"/>
        <a:ext cx="3946345" cy="692586"/>
      </dsp:txXfrm>
    </dsp:sp>
    <dsp:sp modelId="{169B4A92-D189-9C41-BAD2-173B832AA3AF}">
      <dsp:nvSpPr>
        <dsp:cNvPr id="0" name=""/>
        <dsp:cNvSpPr/>
      </dsp:nvSpPr>
      <dsp:spPr>
        <a:xfrm>
          <a:off x="0" y="2817098"/>
          <a:ext cx="574468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5DF91-CDA1-F547-B9BA-8FD531F1F9C6}">
      <dsp:nvSpPr>
        <dsp:cNvPr id="0" name=""/>
        <dsp:cNvSpPr/>
      </dsp:nvSpPr>
      <dsp:spPr>
        <a:xfrm>
          <a:off x="287234" y="2433338"/>
          <a:ext cx="4021279" cy="76752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>
              <a:latin typeface="Copperplate" panose="02000504000000020004" pitchFamily="2" charset="77"/>
            </a:rPr>
            <a:t>ViewController</a:t>
          </a:r>
          <a:endParaRPr lang="en-US" sz="2600" kern="1200">
            <a:latin typeface="Copperplate" panose="02000504000000020004" pitchFamily="2" charset="77"/>
          </a:endParaRPr>
        </a:p>
      </dsp:txBody>
      <dsp:txXfrm>
        <a:off x="324701" y="2470805"/>
        <a:ext cx="3946345" cy="692586"/>
      </dsp:txXfrm>
    </dsp:sp>
    <dsp:sp modelId="{291D91C9-506B-F843-8FEE-53BB9EA6D22F}">
      <dsp:nvSpPr>
        <dsp:cNvPr id="0" name=""/>
        <dsp:cNvSpPr/>
      </dsp:nvSpPr>
      <dsp:spPr>
        <a:xfrm>
          <a:off x="0" y="3996458"/>
          <a:ext cx="574468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ACFB8-1206-8944-8F63-B956E9881A8E}">
      <dsp:nvSpPr>
        <dsp:cNvPr id="0" name=""/>
        <dsp:cNvSpPr/>
      </dsp:nvSpPr>
      <dsp:spPr>
        <a:xfrm>
          <a:off x="287234" y="3612698"/>
          <a:ext cx="4021279" cy="76752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995" tIns="0" rIns="15199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>
              <a:latin typeface="Copperplate" panose="02000504000000020004" pitchFamily="2" charset="77"/>
            </a:rPr>
            <a:t>Extensions</a:t>
          </a:r>
          <a:endParaRPr lang="en-US" sz="2600" kern="1200">
            <a:latin typeface="Copperplate" panose="02000504000000020004" pitchFamily="2" charset="77"/>
          </a:endParaRPr>
        </a:p>
      </dsp:txBody>
      <dsp:txXfrm>
        <a:off x="324701" y="3650165"/>
        <a:ext cx="3946345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33C82-942B-F047-8394-D4F66EA9002B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98F17-9C29-1A4F-8CA2-DD33F6ECA3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02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50937-7032-9946-A17A-D60D9C663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0EB5FD-9E11-7744-BD87-B2DCEBE94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251FFD-E678-0E4E-A7FC-C1824623E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7A7A63-6362-8244-A460-6E74897E0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CAB777-0C02-B24D-AF35-437EC362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791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CA8E4-BA61-DC49-8474-C856493D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1333AD-4F00-574E-9D4C-6887CD873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DCF1AC-4CDC-A742-883E-B89C6CB8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F45717-AE29-574B-9FE9-EB1EFCB69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9D82B7-FA2A-D940-8357-2C7C1EB8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47B2682-4A0F-1D44-BBCE-B11558C5D5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A71DE3-56A2-3246-9290-C21B97FA6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C64075-F212-9842-8B84-9B78E9D3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8D0094-FA69-E54E-AB71-2639046D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1B1433-AF94-C44C-854E-0F586AEB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29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77FFDE-E2DB-8740-BEDC-69806CB1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3010A8-B63A-6649-B7F0-BE809C507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F06D1C-A5E5-224F-9B5A-EA2CD6D9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7AD09B-271E-4E40-9D1F-E5D61CCC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8AC198-8BA2-554F-90EA-D8CF62BA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41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650EA-51C1-844C-ACC6-CEA7D3950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4CADDE-1842-CC45-919D-3B716046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3E1FAD-2637-AF45-9360-3FCB4D105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E5924B-A313-C647-BC12-F02212765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F78F38-E6E5-D74F-84D7-39CFF84D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81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490C77-65D9-874F-ABD2-AD3D1954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8F6C04-8CD1-9A47-9AF2-4DE122C7B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AF7D26-DD93-0E49-B189-4183B395A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665D2B-BB03-0F48-963A-F44F1661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19C5196-419C-9F4B-91E8-B119F2038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754024-A424-1D4B-872D-9331FAD2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29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B43D9-D31D-EA44-82B4-C2905906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60E75E-24EE-7C4D-890D-EC66B6E13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D4C56C-77CD-8B40-844E-55E042070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943ED4-3B16-3349-8306-51EEAF75B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638768F-4721-7D41-9935-395EBDEBA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E620294-FF00-434D-AD1E-13D85C9A2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678F48F-EEB9-8748-A970-23AB8C2F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E01B7A-E148-DF4B-903A-9D749782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59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78D34-1497-EB4C-8C30-916E432B1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877A291-2278-AA49-ACDA-010390A24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05543C1-25FF-414B-BF9F-235A5735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5A642B-42E8-C944-8D28-84C98CD7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3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917A19-D989-8640-8A5E-EE9B3596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AD716D-8775-EA4A-9C6C-E6B4E41D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0779CF-1A04-9B4A-BEAD-F2488858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84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068A9-D368-CF43-AFFD-4DE197B8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626E74-C1C1-8147-B777-6F648922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2012B0-4AC4-6441-939D-BE6B174DF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FFF4B31-74AC-AC4E-BE1F-7A0BBB89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DD9212-B2F3-9A4F-8637-9A759A81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10917A-09D9-1141-99FB-92838B00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0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780F04-5DEE-0144-B3A9-CA7E865A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A824B9-9E2F-A046-8A95-043F64477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70D21C5-B2E9-2243-BF46-9C271E37D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51BC28-EDD7-2B45-BDF4-75433BC9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924AB7-B760-B94F-8A42-00939FB25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E650D2-DFFA-7F43-8D88-8510462C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0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CAE1F20-E0CA-974F-BC57-22EDD8DFD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8DF13-9A12-AB4D-871A-8BA80ED86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66FB56-A8B9-ED49-8FCF-EF09D66A9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1EF07-493C-B846-9303-74A1D0375FC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725A83-9C9B-4240-B504-4D7CA0777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8F3586-4044-F941-A7B6-A7A4F8A91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2D21-4EE6-804E-B6CB-2D5D284AF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27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ktukdesign.com/user-icon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0B6B9-BCFE-4256-8FD7-58F897ECA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65BA6DA-26FC-6D4D-8C39-EAC1F31F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9" y="1065862"/>
            <a:ext cx="3809616" cy="4726276"/>
          </a:xfrm>
        </p:spPr>
        <p:txBody>
          <a:bodyPr>
            <a:normAutofit/>
          </a:bodyPr>
          <a:lstStyle/>
          <a:p>
            <a:pPr algn="r"/>
            <a:r>
              <a:rPr lang="fr-FR" sz="4000" dirty="0">
                <a:solidFill>
                  <a:srgbClr val="FFFFFF"/>
                </a:solidFill>
                <a:latin typeface="Copperplate" panose="02000504000000020004" pitchFamily="2" charset="77"/>
                <a:cs typeface="Aharoni" panose="02010803020104030203" pitchFamily="2" charset="-79"/>
              </a:rPr>
              <a:t>Architecture d’INSTAGRID</a:t>
            </a:r>
            <a:endParaRPr lang="fr-FR" sz="4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CC542CF-BAAF-4B08-B345-DF9B1EA0FB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39989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697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129B84-2E8C-6340-8135-2ADFE9F1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920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Copperplate" panose="02000504000000020004" pitchFamily="2" charset="77"/>
              </a:rPr>
              <a:t>Fonctionnement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8FEDF5-63AD-754D-8907-B038A10A2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7891" y="2746853"/>
            <a:ext cx="1520882" cy="13953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3305FA-3E85-194C-AF25-FAD4D215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189" y="1690688"/>
            <a:ext cx="1891145" cy="3362036"/>
          </a:xfrm>
          <a:prstGeom prst="rect">
            <a:avLst/>
          </a:prstGeom>
        </p:spPr>
      </p:pic>
      <p:pic>
        <p:nvPicPr>
          <p:cNvPr id="10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2DF53CA-5482-4D44-BB28-362D6CE76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750" y="1690688"/>
            <a:ext cx="1891145" cy="33620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980D09-6A74-2448-B862-6803998BB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311" y="1690688"/>
            <a:ext cx="1891146" cy="336203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3099FAD-637C-EC40-B7EC-02C88A170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5873" y="1690688"/>
            <a:ext cx="1891145" cy="3362036"/>
          </a:xfrm>
          <a:prstGeom prst="rect">
            <a:avLst/>
          </a:prstGeom>
        </p:spPr>
      </p:pic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FD33DA7F-2EED-DE46-A628-2FC8916D0617}"/>
              </a:ext>
            </a:extLst>
          </p:cNvPr>
          <p:cNvSpPr/>
          <p:nvPr/>
        </p:nvSpPr>
        <p:spPr>
          <a:xfrm>
            <a:off x="2088773" y="3444505"/>
            <a:ext cx="468416" cy="18594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9D3D3CCC-B809-164B-A044-1423C294AAA1}"/>
              </a:ext>
            </a:extLst>
          </p:cNvPr>
          <p:cNvSpPr/>
          <p:nvPr/>
        </p:nvSpPr>
        <p:spPr>
          <a:xfrm>
            <a:off x="1282150" y="4574378"/>
            <a:ext cx="1275037" cy="18594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D1ADC98E-1D80-8C4A-A2F7-BA565372BB12}"/>
              </a:ext>
            </a:extLst>
          </p:cNvPr>
          <p:cNvSpPr/>
          <p:nvPr/>
        </p:nvSpPr>
        <p:spPr>
          <a:xfrm>
            <a:off x="4448335" y="3444505"/>
            <a:ext cx="468416" cy="18594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vers la droite 17">
            <a:extLst>
              <a:ext uri="{FF2B5EF4-FFF2-40B4-BE49-F238E27FC236}">
                <a16:creationId xmlns:a16="http://schemas.microsoft.com/office/drawing/2014/main" id="{B5DF807B-05B9-5247-88AE-3738B46F06A9}"/>
              </a:ext>
            </a:extLst>
          </p:cNvPr>
          <p:cNvSpPr/>
          <p:nvPr/>
        </p:nvSpPr>
        <p:spPr>
          <a:xfrm>
            <a:off x="6807895" y="3444505"/>
            <a:ext cx="468416" cy="18594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vers la droite 18">
            <a:extLst>
              <a:ext uri="{FF2B5EF4-FFF2-40B4-BE49-F238E27FC236}">
                <a16:creationId xmlns:a16="http://schemas.microsoft.com/office/drawing/2014/main" id="{83FD9051-573A-CF47-88C3-1DB456A62E70}"/>
              </a:ext>
            </a:extLst>
          </p:cNvPr>
          <p:cNvSpPr/>
          <p:nvPr/>
        </p:nvSpPr>
        <p:spPr>
          <a:xfrm>
            <a:off x="9167457" y="3444505"/>
            <a:ext cx="468416" cy="18594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D6B9C8-E009-B74F-AF90-E4C55FA9CBD5}"/>
              </a:ext>
            </a:extLst>
          </p:cNvPr>
          <p:cNvSpPr/>
          <p:nvPr/>
        </p:nvSpPr>
        <p:spPr>
          <a:xfrm>
            <a:off x="1282150" y="4142159"/>
            <a:ext cx="92360" cy="5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5BD21DB-9364-4143-B6A0-BB70891237C6}"/>
              </a:ext>
            </a:extLst>
          </p:cNvPr>
          <p:cNvSpPr txBox="1"/>
          <p:nvPr/>
        </p:nvSpPr>
        <p:spPr>
          <a:xfrm>
            <a:off x="1871719" y="4173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D79C616-9A5C-6B4F-A4B4-70DFD13D2D3A}"/>
              </a:ext>
            </a:extLst>
          </p:cNvPr>
          <p:cNvSpPr txBox="1"/>
          <p:nvPr/>
        </p:nvSpPr>
        <p:spPr>
          <a:xfrm>
            <a:off x="2165704" y="30751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4214334-D9B1-EC4E-9682-AD7C4C94524E}"/>
              </a:ext>
            </a:extLst>
          </p:cNvPr>
          <p:cNvSpPr txBox="1"/>
          <p:nvPr/>
        </p:nvSpPr>
        <p:spPr>
          <a:xfrm>
            <a:off x="4538133" y="30751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4D3E368-5F35-A14E-B3F1-44F509C6C557}"/>
              </a:ext>
            </a:extLst>
          </p:cNvPr>
          <p:cNvSpPr txBox="1"/>
          <p:nvPr/>
        </p:nvSpPr>
        <p:spPr>
          <a:xfrm>
            <a:off x="6884826" y="30751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1BCEAE-9BAA-2046-B8AD-682467F0833B}"/>
              </a:ext>
            </a:extLst>
          </p:cNvPr>
          <p:cNvSpPr txBox="1"/>
          <p:nvPr/>
        </p:nvSpPr>
        <p:spPr>
          <a:xfrm>
            <a:off x="9250822" y="30751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56E5F8F-10AC-7A42-880E-EB19919907AA}"/>
              </a:ext>
            </a:extLst>
          </p:cNvPr>
          <p:cNvSpPr txBox="1"/>
          <p:nvPr/>
        </p:nvSpPr>
        <p:spPr>
          <a:xfrm>
            <a:off x="336089" y="5584418"/>
            <a:ext cx="2865823" cy="771346"/>
          </a:xfrm>
          <a:prstGeom prst="snip2DiagRect">
            <a:avLst/>
          </a:prstGeom>
          <a:solidFill>
            <a:schemeClr val="tx1">
              <a:alpha val="77758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Sélection de disposition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Appui des boutons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55F22C1-1C22-CB4E-A362-9EFA117039BE}"/>
              </a:ext>
            </a:extLst>
          </p:cNvPr>
          <p:cNvSpPr txBox="1"/>
          <p:nvPr/>
        </p:nvSpPr>
        <p:spPr>
          <a:xfrm>
            <a:off x="4194572" y="5584418"/>
            <a:ext cx="2870552" cy="771346"/>
          </a:xfrm>
          <a:prstGeom prst="snip2DiagRect">
            <a:avLst/>
          </a:prstGeom>
          <a:solidFill>
            <a:schemeClr val="tx1">
              <a:alpha val="78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Sélection des images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fr-FR" dirty="0"/>
              <a:t>Swipe Up pour partager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EF0370E-801F-5C45-AF2A-DD417CB2C67C}"/>
              </a:ext>
            </a:extLst>
          </p:cNvPr>
          <p:cNvSpPr txBox="1"/>
          <p:nvPr/>
        </p:nvSpPr>
        <p:spPr>
          <a:xfrm>
            <a:off x="7828837" y="5749706"/>
            <a:ext cx="4258678" cy="440769"/>
          </a:xfrm>
          <a:prstGeom prst="snip2DiagRect">
            <a:avLst/>
          </a:prstGeom>
          <a:solidFill>
            <a:schemeClr val="tx1">
              <a:alpha val="78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fr-FR" dirty="0"/>
              <a:t>Sélection de l’application pour partager</a:t>
            </a:r>
          </a:p>
        </p:txBody>
      </p:sp>
    </p:spTree>
    <p:extLst>
      <p:ext uri="{BB962C8B-B14F-4D97-AF65-F5344CB8AC3E}">
        <p14:creationId xmlns:p14="http://schemas.microsoft.com/office/powerpoint/2010/main" val="279961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02FC3-0058-384D-BC78-2AC85E6DF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671"/>
            <a:ext cx="9144000" cy="877599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Copperplate" panose="02000504000000020004" pitchFamily="2" charset="77"/>
                <a:cs typeface="Aharoni" panose="02010803020104030203" pitchFamily="2" charset="-79"/>
              </a:rPr>
              <a:t>Arborescence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22AE82-52BE-434F-99EC-36DFEA20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236" y="1569056"/>
            <a:ext cx="2235194" cy="5804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4D2BA634-CA24-1C4F-B1B6-FC6C52F73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335" y="4817719"/>
            <a:ext cx="2235188" cy="711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8D2D48-285C-AC41-94A6-7989BAF65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472" y="3009361"/>
            <a:ext cx="2255286" cy="8308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492B323-1260-824B-945E-5A160861B575}"/>
              </a:ext>
            </a:extLst>
          </p:cNvPr>
          <p:cNvCxnSpPr>
            <a:cxnSpLocks/>
          </p:cNvCxnSpPr>
          <p:nvPr/>
        </p:nvCxnSpPr>
        <p:spPr>
          <a:xfrm>
            <a:off x="3921873" y="3424808"/>
            <a:ext cx="8113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35307733-2A56-1848-9A67-0CE94C8BC0AC}"/>
              </a:ext>
            </a:extLst>
          </p:cNvPr>
          <p:cNvCxnSpPr>
            <a:cxnSpLocks/>
          </p:cNvCxnSpPr>
          <p:nvPr/>
        </p:nvCxnSpPr>
        <p:spPr>
          <a:xfrm flipV="1">
            <a:off x="3008169" y="1864951"/>
            <a:ext cx="0" cy="8423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1A40727-07EC-354A-927C-D2735EE18A2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008169" y="1859261"/>
            <a:ext cx="1725067" cy="82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89C62D5-FB9C-C14D-919F-4A66204F338E}"/>
              </a:ext>
            </a:extLst>
          </p:cNvPr>
          <p:cNvCxnSpPr>
            <a:cxnSpLocks/>
          </p:cNvCxnSpPr>
          <p:nvPr/>
        </p:nvCxnSpPr>
        <p:spPr>
          <a:xfrm flipV="1">
            <a:off x="3008169" y="4142358"/>
            <a:ext cx="0" cy="2276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459A01A-08B9-BF47-810F-2FE97DEF7073}"/>
              </a:ext>
            </a:extLst>
          </p:cNvPr>
          <p:cNvCxnSpPr/>
          <p:nvPr/>
        </p:nvCxnSpPr>
        <p:spPr>
          <a:xfrm>
            <a:off x="3008169" y="5236290"/>
            <a:ext cx="1725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8447DDD-D4F3-F34B-88C0-CA110C1CDE9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993922" y="3424808"/>
            <a:ext cx="649550" cy="97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Image 4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DCF40C-D3F6-C04A-9269-5F784DFC2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473" y="2707258"/>
            <a:ext cx="1676400" cy="1435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1" name="Image 5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1D55D16-1AC1-E540-8E61-B60A48A12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323" y="2707258"/>
            <a:ext cx="2235200" cy="1384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F68F279-F5C2-5C46-9141-6F80F3A59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286" y="6091051"/>
            <a:ext cx="2215094" cy="6547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B073CC10-535E-5A4B-92C9-D82436702285}"/>
              </a:ext>
            </a:extLst>
          </p:cNvPr>
          <p:cNvCxnSpPr>
            <a:cxnSpLocks/>
          </p:cNvCxnSpPr>
          <p:nvPr/>
        </p:nvCxnSpPr>
        <p:spPr>
          <a:xfrm>
            <a:off x="3008169" y="6418439"/>
            <a:ext cx="17451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11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6F9DFF-C0D1-1A4F-8580-68B04A59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185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Copperplate" panose="02000504000000020004" pitchFamily="2" charset="77"/>
              </a:rPr>
              <a:t>ViewController</a:t>
            </a: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201E7375-413D-DF45-9FC1-5C5AB85C25CA}"/>
              </a:ext>
            </a:extLst>
          </p:cNvPr>
          <p:cNvSpPr/>
          <p:nvPr/>
        </p:nvSpPr>
        <p:spPr>
          <a:xfrm>
            <a:off x="1797070" y="1802282"/>
            <a:ext cx="4182102" cy="3673530"/>
          </a:xfrm>
          <a:prstGeom prst="snip1Rect">
            <a:avLst/>
          </a:prstGeom>
          <a:solidFill>
            <a:schemeClr val="tx1">
              <a:alpha val="75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CA5CBF8-EEDD-DA4A-9B8D-E540CF2E2830}"/>
              </a:ext>
            </a:extLst>
          </p:cNvPr>
          <p:cNvSpPr txBox="1"/>
          <p:nvPr/>
        </p:nvSpPr>
        <p:spPr>
          <a:xfrm>
            <a:off x="3088799" y="1953243"/>
            <a:ext cx="191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Variables / Outlets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3E24C9-455E-484C-A610-A0F7F251EE03}"/>
              </a:ext>
            </a:extLst>
          </p:cNvPr>
          <p:cNvSpPr txBox="1"/>
          <p:nvPr/>
        </p:nvSpPr>
        <p:spPr>
          <a:xfrm>
            <a:off x="1824911" y="2322575"/>
            <a:ext cx="418210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CE00B2"/>
                </a:solidFill>
              </a:rPr>
              <a:t>var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>
                <a:solidFill>
                  <a:srgbClr val="00B0F0"/>
                </a:solidFill>
              </a:rPr>
              <a:t>currentPickButton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Int</a:t>
            </a:r>
          </a:p>
          <a:p>
            <a:r>
              <a:rPr lang="fr-FR" sz="1400" dirty="0">
                <a:solidFill>
                  <a:srgbClr val="CE00B2"/>
                </a:solidFill>
              </a:rPr>
              <a:t>var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>
                <a:solidFill>
                  <a:srgbClr val="00B0F0"/>
                </a:solidFill>
              </a:rPr>
              <a:t>currentDispositionButton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Int</a:t>
            </a:r>
          </a:p>
          <a:p>
            <a:r>
              <a:rPr lang="fr-FR" sz="1400" dirty="0">
                <a:solidFill>
                  <a:srgbClr val="CE00B2"/>
                </a:solidFill>
              </a:rPr>
              <a:t>var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>
                <a:solidFill>
                  <a:srgbClr val="00B0F0"/>
                </a:solidFill>
              </a:rPr>
              <a:t>destinationFrame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CGRect</a:t>
            </a:r>
          </a:p>
          <a:p>
            <a:r>
              <a:rPr lang="fr-FR" sz="1400" dirty="0">
                <a:solidFill>
                  <a:srgbClr val="CE00B2"/>
                </a:solidFill>
              </a:rPr>
              <a:t>var</a:t>
            </a:r>
            <a:r>
              <a:rPr lang="fr-FR" sz="1400" dirty="0">
                <a:solidFill>
                  <a:srgbClr val="00B0F0"/>
                </a:solidFill>
              </a:rPr>
              <a:t> topSpace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CGFloat</a:t>
            </a:r>
          </a:p>
          <a:p>
            <a:r>
              <a:rPr lang="fr-FR" sz="1400" dirty="0">
                <a:solidFill>
                  <a:srgbClr val="CE00B2"/>
                </a:solidFill>
              </a:rPr>
              <a:t>var </a:t>
            </a:r>
            <a:r>
              <a:rPr lang="fr-FR" sz="1400" dirty="0">
                <a:solidFill>
                  <a:srgbClr val="00B0F0"/>
                </a:solidFill>
              </a:rPr>
              <a:t>leftSpace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CGFloat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400" dirty="0">
                <a:solidFill>
                  <a:srgbClr val="CE00B2"/>
                </a:solidFill>
              </a:rPr>
              <a:t>@IBOutlet weak var </a:t>
            </a:r>
            <a:r>
              <a:rPr lang="fr-FR" sz="1400" dirty="0">
                <a:solidFill>
                  <a:srgbClr val="00B0F0"/>
                </a:solidFill>
              </a:rPr>
              <a:t>buttonStackView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UIStackView</a:t>
            </a:r>
            <a:r>
              <a:rPr lang="fr-FR" sz="1400" dirty="0">
                <a:solidFill>
                  <a:schemeClr val="bg1"/>
                </a:solidFill>
              </a:rPr>
              <a:t>!</a:t>
            </a:r>
          </a:p>
          <a:p>
            <a:r>
              <a:rPr lang="fr-FR" sz="1400" dirty="0">
                <a:solidFill>
                  <a:srgbClr val="CE00B2"/>
                </a:solidFill>
              </a:rPr>
              <a:t>@IBOutlet weak var </a:t>
            </a:r>
            <a:r>
              <a:rPr lang="fr-FR" sz="1400" dirty="0">
                <a:solidFill>
                  <a:srgbClr val="00B0F0"/>
                </a:solidFill>
              </a:rPr>
              <a:t>instagridLabel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UILabel</a:t>
            </a:r>
            <a:r>
              <a:rPr lang="fr-FR" sz="1400" dirty="0">
                <a:solidFill>
                  <a:schemeClr val="bg1"/>
                </a:solidFill>
              </a:rPr>
              <a:t>!</a:t>
            </a:r>
          </a:p>
          <a:p>
            <a:r>
              <a:rPr lang="fr-FR" sz="1400" dirty="0">
                <a:solidFill>
                  <a:srgbClr val="CE00B2"/>
                </a:solidFill>
              </a:rPr>
              <a:t>@IBOutlet weak var</a:t>
            </a:r>
            <a:r>
              <a:rPr lang="fr-FR" sz="1400" dirty="0">
                <a:solidFill>
                  <a:srgbClr val="00B0F0"/>
                </a:solidFill>
              </a:rPr>
              <a:t> swipeLabel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UILabel</a:t>
            </a:r>
            <a:r>
              <a:rPr lang="fr-FR" sz="1400" dirty="0">
                <a:solidFill>
                  <a:schemeClr val="bg1"/>
                </a:solidFill>
              </a:rPr>
              <a:t>!</a:t>
            </a:r>
          </a:p>
          <a:p>
            <a:r>
              <a:rPr lang="fr-FR" sz="1400" dirty="0">
                <a:solidFill>
                  <a:srgbClr val="CE00B2"/>
                </a:solidFill>
              </a:rPr>
              <a:t>@IBOutlet weak var </a:t>
            </a:r>
            <a:r>
              <a:rPr lang="fr-FR" sz="1400" dirty="0">
                <a:solidFill>
                  <a:srgbClr val="00B0F0"/>
                </a:solidFill>
              </a:rPr>
              <a:t>swipeLabel2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UILabel</a:t>
            </a:r>
            <a:r>
              <a:rPr lang="fr-FR" sz="1400" dirty="0">
                <a:solidFill>
                  <a:schemeClr val="bg1"/>
                </a:solidFill>
              </a:rPr>
              <a:t>!</a:t>
            </a:r>
          </a:p>
          <a:p>
            <a:r>
              <a:rPr lang="fr-FR" sz="1400" dirty="0">
                <a:solidFill>
                  <a:srgbClr val="CE00B2"/>
                </a:solidFill>
              </a:rPr>
              <a:t>@IBOutlet var </a:t>
            </a:r>
            <a:r>
              <a:rPr lang="fr-FR" sz="1400" dirty="0">
                <a:solidFill>
                  <a:srgbClr val="00B0F0"/>
                </a:solidFill>
              </a:rPr>
              <a:t>swipeUp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UISwipeGestureRecognizer</a:t>
            </a:r>
            <a:r>
              <a:rPr lang="fr-FR" sz="1400" dirty="0">
                <a:solidFill>
                  <a:schemeClr val="bg1"/>
                </a:solidFill>
              </a:rPr>
              <a:t>!</a:t>
            </a:r>
          </a:p>
          <a:p>
            <a:r>
              <a:rPr lang="fr-FR" sz="1400" dirty="0">
                <a:solidFill>
                  <a:srgbClr val="CE00B2"/>
                </a:solidFill>
              </a:rPr>
              <a:t>@IBOutlet var </a:t>
            </a:r>
            <a:r>
              <a:rPr lang="fr-FR" sz="1400" dirty="0">
                <a:solidFill>
                  <a:srgbClr val="00B0F0"/>
                </a:solidFill>
              </a:rPr>
              <a:t>swipeLeft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UISwipeGestureRecognizer</a:t>
            </a:r>
            <a:r>
              <a:rPr lang="fr-FR" sz="1400" dirty="0">
                <a:solidFill>
                  <a:schemeClr val="bg1"/>
                </a:solidFill>
              </a:rPr>
              <a:t>!</a:t>
            </a:r>
          </a:p>
          <a:p>
            <a:r>
              <a:rPr lang="fr-FR" sz="1400" dirty="0">
                <a:solidFill>
                  <a:srgbClr val="CE00B2"/>
                </a:solidFill>
              </a:rPr>
              <a:t>@IBOutlet var </a:t>
            </a:r>
            <a:r>
              <a:rPr lang="fr-FR" sz="1400" dirty="0">
                <a:solidFill>
                  <a:srgbClr val="00B0F0"/>
                </a:solidFill>
              </a:rPr>
              <a:t>imagesPickersButtonsList</a:t>
            </a:r>
            <a:r>
              <a:rPr lang="fr-FR" sz="1400" dirty="0">
                <a:solidFill>
                  <a:schemeClr val="bg1"/>
                </a:solidFill>
              </a:rPr>
              <a:t>: [</a:t>
            </a:r>
            <a:r>
              <a:rPr lang="fr-FR" sz="1400" dirty="0">
                <a:solidFill>
                  <a:srgbClr val="9D00FF"/>
                </a:solidFill>
              </a:rPr>
              <a:t>UIButton</a:t>
            </a:r>
            <a:r>
              <a:rPr lang="fr-FR" sz="1400" dirty="0">
                <a:solidFill>
                  <a:schemeClr val="bg1"/>
                </a:solidFill>
              </a:rPr>
              <a:t>]!</a:t>
            </a:r>
          </a:p>
          <a:p>
            <a:r>
              <a:rPr lang="fr-FR" sz="1400" dirty="0">
                <a:solidFill>
                  <a:srgbClr val="CE00B2"/>
                </a:solidFill>
              </a:rPr>
              <a:t>@IBOutlet var </a:t>
            </a:r>
            <a:r>
              <a:rPr lang="fr-FR" sz="1400" dirty="0">
                <a:solidFill>
                  <a:srgbClr val="00B0F0"/>
                </a:solidFill>
              </a:rPr>
              <a:t>dispositionButtons</a:t>
            </a:r>
            <a:r>
              <a:rPr lang="fr-FR" sz="1400" dirty="0">
                <a:solidFill>
                  <a:schemeClr val="bg1"/>
                </a:solidFill>
              </a:rPr>
              <a:t>: [</a:t>
            </a:r>
            <a:r>
              <a:rPr lang="fr-FR" sz="1400" dirty="0">
                <a:solidFill>
                  <a:srgbClr val="9D00FF"/>
                </a:solidFill>
              </a:rPr>
              <a:t>UIButton</a:t>
            </a:r>
            <a:r>
              <a:rPr lang="fr-FR" sz="1400" dirty="0">
                <a:solidFill>
                  <a:schemeClr val="bg1"/>
                </a:solidFill>
              </a:rPr>
              <a:t>]!</a:t>
            </a:r>
          </a:p>
          <a:p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Rectangle : avec coin rogné 8">
            <a:extLst>
              <a:ext uri="{FF2B5EF4-FFF2-40B4-BE49-F238E27FC236}">
                <a16:creationId xmlns:a16="http://schemas.microsoft.com/office/drawing/2014/main" id="{BD6C772B-83C8-3F47-AD73-00A73FD5AE02}"/>
              </a:ext>
            </a:extLst>
          </p:cNvPr>
          <p:cNvSpPr/>
          <p:nvPr/>
        </p:nvSpPr>
        <p:spPr>
          <a:xfrm>
            <a:off x="6270584" y="1802282"/>
            <a:ext cx="4629258" cy="1411973"/>
          </a:xfrm>
          <a:prstGeom prst="snip1Rect">
            <a:avLst/>
          </a:prstGeom>
          <a:solidFill>
            <a:schemeClr val="tx1">
              <a:alpha val="756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435D1F-C369-6D42-947B-755F685DC41D}"/>
              </a:ext>
            </a:extLst>
          </p:cNvPr>
          <p:cNvSpPr txBox="1"/>
          <p:nvPr/>
        </p:nvSpPr>
        <p:spPr>
          <a:xfrm>
            <a:off x="8179612" y="195324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Actions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739508-D0EC-AE4D-8870-B44702C26FBC}"/>
              </a:ext>
            </a:extLst>
          </p:cNvPr>
          <p:cNvSpPr txBox="1"/>
          <p:nvPr/>
        </p:nvSpPr>
        <p:spPr>
          <a:xfrm>
            <a:off x="6298425" y="2359869"/>
            <a:ext cx="47129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solidFill>
                  <a:srgbClr val="CE00B2"/>
                </a:solidFill>
              </a:rPr>
              <a:t>@IBAction func</a:t>
            </a:r>
            <a:r>
              <a:rPr lang="fr-FR" sz="1400">
                <a:solidFill>
                  <a:srgbClr val="00B0F0"/>
                </a:solidFill>
              </a:rPr>
              <a:t> imagesPickersButtons</a:t>
            </a:r>
            <a:r>
              <a:rPr lang="fr-FR" sz="1400">
                <a:solidFill>
                  <a:schemeClr val="bg1"/>
                </a:solidFill>
              </a:rPr>
              <a:t>(</a:t>
            </a:r>
            <a:r>
              <a:rPr lang="fr-FR" sz="1400">
                <a:solidFill>
                  <a:srgbClr val="00B0F0"/>
                </a:solidFill>
              </a:rPr>
              <a:t>_ </a:t>
            </a:r>
            <a:r>
              <a:rPr lang="fr-FR" sz="1400">
                <a:solidFill>
                  <a:schemeClr val="bg1"/>
                </a:solidFill>
              </a:rPr>
              <a:t>sender: </a:t>
            </a:r>
            <a:r>
              <a:rPr lang="fr-FR" sz="1400">
                <a:solidFill>
                  <a:srgbClr val="9D00FF"/>
                </a:solidFill>
              </a:rPr>
              <a:t>UIButton</a:t>
            </a:r>
            <a:r>
              <a:rPr lang="fr-FR" sz="1400">
                <a:solidFill>
                  <a:schemeClr val="bg1"/>
                </a:solidFill>
              </a:rPr>
              <a:t>)</a:t>
            </a:r>
          </a:p>
          <a:p>
            <a:r>
              <a:rPr lang="fr-FR" sz="1400">
                <a:solidFill>
                  <a:srgbClr val="CE00B2"/>
                </a:solidFill>
              </a:rPr>
              <a:t>@IBAction func </a:t>
            </a:r>
            <a:r>
              <a:rPr lang="fr-FR" sz="1400">
                <a:solidFill>
                  <a:srgbClr val="00B0F0"/>
                </a:solidFill>
              </a:rPr>
              <a:t>pressDispositionButtons</a:t>
            </a:r>
            <a:r>
              <a:rPr lang="fr-FR" sz="1400">
                <a:solidFill>
                  <a:schemeClr val="bg1"/>
                </a:solidFill>
              </a:rPr>
              <a:t>(</a:t>
            </a:r>
            <a:r>
              <a:rPr lang="fr-FR" sz="1400">
                <a:solidFill>
                  <a:srgbClr val="00B0F0"/>
                </a:solidFill>
              </a:rPr>
              <a:t>_ </a:t>
            </a:r>
            <a:r>
              <a:rPr lang="fr-FR" sz="1400">
                <a:solidFill>
                  <a:schemeClr val="bg1"/>
                </a:solidFill>
              </a:rPr>
              <a:t>sender: </a:t>
            </a:r>
            <a:r>
              <a:rPr lang="fr-FR" sz="1400">
                <a:solidFill>
                  <a:srgbClr val="9D00FF"/>
                </a:solidFill>
              </a:rPr>
              <a:t>UIButton</a:t>
            </a:r>
            <a:r>
              <a:rPr lang="fr-FR" sz="1400">
                <a:solidFill>
                  <a:schemeClr val="bg1"/>
                </a:solidFill>
              </a:rPr>
              <a:t>)</a:t>
            </a:r>
          </a:p>
          <a:p>
            <a:r>
              <a:rPr lang="fr-FR" sz="1400">
                <a:solidFill>
                  <a:srgbClr val="CE00B2"/>
                </a:solidFill>
              </a:rPr>
              <a:t>@IBAction func </a:t>
            </a:r>
            <a:r>
              <a:rPr lang="fr-FR" sz="1400">
                <a:solidFill>
                  <a:srgbClr val="00B0F0"/>
                </a:solidFill>
              </a:rPr>
              <a:t>swipe</a:t>
            </a:r>
            <a:r>
              <a:rPr lang="fr-FR" sz="1400">
                <a:solidFill>
                  <a:schemeClr val="bg1"/>
                </a:solidFill>
              </a:rPr>
              <a:t>(</a:t>
            </a:r>
            <a:r>
              <a:rPr lang="fr-FR" sz="1400">
                <a:solidFill>
                  <a:srgbClr val="00B0F0"/>
                </a:solidFill>
              </a:rPr>
              <a:t>_</a:t>
            </a:r>
            <a:r>
              <a:rPr lang="fr-FR" sz="1400">
                <a:solidFill>
                  <a:schemeClr val="bg1"/>
                </a:solidFill>
              </a:rPr>
              <a:t> sender: </a:t>
            </a:r>
            <a:r>
              <a:rPr lang="fr-FR" sz="1400">
                <a:solidFill>
                  <a:srgbClr val="9D00FF"/>
                </a:solidFill>
              </a:rPr>
              <a:t>UISwipeGestureRecognizer</a:t>
            </a:r>
            <a:r>
              <a:rPr lang="fr-FR" sz="14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Rectangle : avec coin rogné 11">
            <a:extLst>
              <a:ext uri="{FF2B5EF4-FFF2-40B4-BE49-F238E27FC236}">
                <a16:creationId xmlns:a16="http://schemas.microsoft.com/office/drawing/2014/main" id="{C0971A58-17C1-F344-B1F2-FB8BCCB19DE4}"/>
              </a:ext>
            </a:extLst>
          </p:cNvPr>
          <p:cNvSpPr/>
          <p:nvPr/>
        </p:nvSpPr>
        <p:spPr>
          <a:xfrm>
            <a:off x="6270584" y="3429000"/>
            <a:ext cx="4629258" cy="2046812"/>
          </a:xfrm>
          <a:prstGeom prst="snip1Rect">
            <a:avLst/>
          </a:prstGeom>
          <a:solidFill>
            <a:schemeClr val="tx1">
              <a:alpha val="746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E331EF-AB16-CB4C-8D89-921851A0BA82}"/>
              </a:ext>
            </a:extLst>
          </p:cNvPr>
          <p:cNvSpPr txBox="1"/>
          <p:nvPr/>
        </p:nvSpPr>
        <p:spPr>
          <a:xfrm>
            <a:off x="7966349" y="3531236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Fonctions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99C37AE-39EC-914E-9FC2-3A5DEA526FDD}"/>
              </a:ext>
            </a:extLst>
          </p:cNvPr>
          <p:cNvSpPr txBox="1"/>
          <p:nvPr/>
        </p:nvSpPr>
        <p:spPr>
          <a:xfrm>
            <a:off x="6569171" y="3977610"/>
            <a:ext cx="40996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E00B2"/>
                </a:solidFill>
              </a:rPr>
              <a:t>override func </a:t>
            </a:r>
            <a:r>
              <a:rPr lang="fr-FR" sz="1400" dirty="0">
                <a:solidFill>
                  <a:srgbClr val="00B0F0"/>
                </a:solidFill>
              </a:rPr>
              <a:t>viewDidLoad</a:t>
            </a:r>
            <a:r>
              <a:rPr lang="fr-FR" sz="1400" dirty="0">
                <a:solidFill>
                  <a:schemeClr val="bg1"/>
                </a:solidFill>
              </a:rPr>
              <a:t>()</a:t>
            </a:r>
          </a:p>
          <a:p>
            <a:r>
              <a:rPr lang="fr-FR" sz="1400" dirty="0">
                <a:solidFill>
                  <a:srgbClr val="CE00B2"/>
                </a:solidFill>
              </a:rPr>
              <a:t>private func </a:t>
            </a:r>
            <a:r>
              <a:rPr lang="fr-FR" sz="1400" dirty="0">
                <a:solidFill>
                  <a:srgbClr val="00B0F0"/>
                </a:solidFill>
              </a:rPr>
              <a:t>setupViews</a:t>
            </a:r>
            <a:r>
              <a:rPr lang="fr-FR" sz="1400" dirty="0">
                <a:solidFill>
                  <a:schemeClr val="bg1"/>
                </a:solidFill>
              </a:rPr>
              <a:t>()</a:t>
            </a:r>
          </a:p>
          <a:p>
            <a:r>
              <a:rPr lang="fr-FR" sz="1400" dirty="0">
                <a:solidFill>
                  <a:srgbClr val="CE00B2"/>
                </a:solidFill>
              </a:rPr>
              <a:t>@objc func </a:t>
            </a:r>
            <a:r>
              <a:rPr lang="fr-FR" sz="1400" dirty="0">
                <a:solidFill>
                  <a:srgbClr val="00B0F0"/>
                </a:solidFill>
              </a:rPr>
              <a:t>rotated</a:t>
            </a:r>
            <a:r>
              <a:rPr lang="fr-FR" sz="1400" dirty="0">
                <a:solidFill>
                  <a:schemeClr val="bg1"/>
                </a:solidFill>
              </a:rPr>
              <a:t>()</a:t>
            </a:r>
          </a:p>
          <a:p>
            <a:r>
              <a:rPr lang="fr-FR" sz="1400" dirty="0">
                <a:solidFill>
                  <a:srgbClr val="CE00B2"/>
                </a:solidFill>
              </a:rPr>
              <a:t>private func </a:t>
            </a:r>
            <a:r>
              <a:rPr lang="fr-FR" sz="1400" dirty="0">
                <a:solidFill>
                  <a:srgbClr val="00B0F0"/>
                </a:solidFill>
              </a:rPr>
              <a:t>allVisible</a:t>
            </a:r>
            <a:r>
              <a:rPr lang="fr-FR" sz="1400" dirty="0">
                <a:solidFill>
                  <a:schemeClr val="bg1"/>
                </a:solidFill>
              </a:rPr>
              <a:t>(</a:t>
            </a:r>
            <a:r>
              <a:rPr lang="fr-FR" sz="1400" dirty="0">
                <a:solidFill>
                  <a:srgbClr val="00B0F0"/>
                </a:solidFill>
              </a:rPr>
              <a:t>buttonList</a:t>
            </a:r>
            <a:r>
              <a:rPr lang="fr-FR" sz="1400" dirty="0">
                <a:solidFill>
                  <a:schemeClr val="bg1"/>
                </a:solidFill>
              </a:rPr>
              <a:t>: [</a:t>
            </a:r>
            <a:r>
              <a:rPr lang="fr-FR" sz="1400" dirty="0">
                <a:solidFill>
                  <a:srgbClr val="9D00FF"/>
                </a:solidFill>
              </a:rPr>
              <a:t>UIButton</a:t>
            </a:r>
            <a:r>
              <a:rPr lang="fr-FR" sz="1400" dirty="0">
                <a:solidFill>
                  <a:schemeClr val="bg1"/>
                </a:solidFill>
              </a:rPr>
              <a:t>]!)</a:t>
            </a:r>
          </a:p>
          <a:p>
            <a:r>
              <a:rPr lang="fr-FR" sz="1400" dirty="0">
                <a:solidFill>
                  <a:srgbClr val="CE00B2"/>
                </a:solidFill>
              </a:rPr>
              <a:t>private func </a:t>
            </a:r>
            <a:r>
              <a:rPr lang="fr-FR" sz="1400" dirty="0">
                <a:solidFill>
                  <a:srgbClr val="00B0F0"/>
                </a:solidFill>
              </a:rPr>
              <a:t>displayActivityController</a:t>
            </a:r>
            <a:r>
              <a:rPr lang="fr-FR" sz="1400" dirty="0">
                <a:solidFill>
                  <a:schemeClr val="bg1"/>
                </a:solidFill>
              </a:rPr>
              <a:t>(</a:t>
            </a:r>
            <a:r>
              <a:rPr lang="fr-FR" sz="1400" dirty="0">
                <a:solidFill>
                  <a:srgbClr val="00B0F0"/>
                </a:solidFill>
              </a:rPr>
              <a:t>img</a:t>
            </a:r>
            <a:r>
              <a:rPr lang="fr-FR" sz="1400" dirty="0">
                <a:solidFill>
                  <a:schemeClr val="bg1"/>
                </a:solidFill>
              </a:rPr>
              <a:t>: [</a:t>
            </a:r>
            <a:r>
              <a:rPr lang="fr-FR" sz="1400" dirty="0">
                <a:solidFill>
                  <a:srgbClr val="9D00FF"/>
                </a:solidFill>
              </a:rPr>
              <a:t>UIImage</a:t>
            </a:r>
            <a:r>
              <a:rPr lang="fr-FR" sz="1400" dirty="0">
                <a:solidFill>
                  <a:schemeClr val="bg1"/>
                </a:solidFill>
              </a:rPr>
              <a:t>], </a:t>
            </a:r>
          </a:p>
          <a:p>
            <a:r>
              <a:rPr lang="fr-FR" sz="1400" dirty="0">
                <a:solidFill>
                  <a:srgbClr val="00B0F0"/>
                </a:solidFill>
              </a:rPr>
              <a:t>whichSwipe</a:t>
            </a:r>
            <a:r>
              <a:rPr lang="fr-FR" sz="1400" dirty="0">
                <a:solidFill>
                  <a:schemeClr val="bg1"/>
                </a:solidFill>
              </a:rPr>
              <a:t>: </a:t>
            </a:r>
            <a:r>
              <a:rPr lang="fr-FR" sz="1400" dirty="0">
                <a:solidFill>
                  <a:srgbClr val="9D00FF"/>
                </a:solidFill>
              </a:rPr>
              <a:t>UISwipeGestureRecognizer</a:t>
            </a:r>
            <a:r>
              <a:rPr lang="fr-FR" sz="1400" dirty="0">
                <a:solidFill>
                  <a:schemeClr val="bg1"/>
                </a:solidFill>
              </a:rPr>
              <a:t>)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84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FAC964-DE06-B243-B587-E1229C42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solidFill>
                  <a:schemeClr val="bg1"/>
                </a:solidFill>
                <a:latin typeface="Copperplate" panose="02000504000000020004" pitchFamily="2" charset="77"/>
              </a:rPr>
              <a:t>Extensions</a:t>
            </a: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072D881B-030B-204C-99BF-E1AECC57FD99}"/>
              </a:ext>
            </a:extLst>
          </p:cNvPr>
          <p:cNvSpPr/>
          <p:nvPr/>
        </p:nvSpPr>
        <p:spPr>
          <a:xfrm>
            <a:off x="1834404" y="2051664"/>
            <a:ext cx="4182102" cy="3673530"/>
          </a:xfrm>
          <a:prstGeom prst="snip1Rect">
            <a:avLst/>
          </a:prstGeom>
          <a:solidFill>
            <a:schemeClr val="tx1">
              <a:alpha val="75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avec coin rogné 4">
            <a:extLst>
              <a:ext uri="{FF2B5EF4-FFF2-40B4-BE49-F238E27FC236}">
                <a16:creationId xmlns:a16="http://schemas.microsoft.com/office/drawing/2014/main" id="{3A3C38DD-274D-9142-AB5F-61669D63E2D1}"/>
              </a:ext>
            </a:extLst>
          </p:cNvPr>
          <p:cNvSpPr/>
          <p:nvPr/>
        </p:nvSpPr>
        <p:spPr>
          <a:xfrm>
            <a:off x="6835894" y="2070137"/>
            <a:ext cx="4182102" cy="3673530"/>
          </a:xfrm>
          <a:prstGeom prst="snip1Rect">
            <a:avLst/>
          </a:prstGeom>
          <a:solidFill>
            <a:schemeClr val="tx1">
              <a:alpha val="752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66B715-AEE5-DB42-8AA8-C13DF5722185}"/>
              </a:ext>
            </a:extLst>
          </p:cNvPr>
          <p:cNvSpPr txBox="1"/>
          <p:nvPr/>
        </p:nvSpPr>
        <p:spPr>
          <a:xfrm>
            <a:off x="3498671" y="2207491"/>
            <a:ext cx="8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B0F0"/>
                </a:solidFill>
              </a:rPr>
              <a:t>UIView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64A0CF5-7E97-A043-8733-3FF7AC544AA3}"/>
              </a:ext>
            </a:extLst>
          </p:cNvPr>
          <p:cNvSpPr txBox="1"/>
          <p:nvPr/>
        </p:nvSpPr>
        <p:spPr>
          <a:xfrm>
            <a:off x="6982690" y="2235139"/>
            <a:ext cx="3592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00B0F0"/>
                </a:solidFill>
              </a:rPr>
              <a:t>ViewController</a:t>
            </a:r>
            <a:r>
              <a:rPr lang="fr-FR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fr-FR">
                <a:solidFill>
                  <a:srgbClr val="9D00FF"/>
                </a:solidFill>
              </a:rPr>
              <a:t>UIImagePickerControllerDelegate</a:t>
            </a:r>
            <a:r>
              <a:rPr lang="fr-FR">
                <a:solidFill>
                  <a:schemeClr val="bg1"/>
                </a:solidFill>
              </a:rPr>
              <a:t>,</a:t>
            </a:r>
            <a:r>
              <a:rPr lang="fr-FR"/>
              <a:t> </a:t>
            </a:r>
            <a:r>
              <a:rPr lang="fr-FR">
                <a:solidFill>
                  <a:srgbClr val="9D00FF"/>
                </a:solidFill>
              </a:rPr>
              <a:t>UINavigationControllerDelegate</a:t>
            </a:r>
          </a:p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CF4D3D2-E59B-E444-91AB-6EE24410C96B}"/>
              </a:ext>
            </a:extLst>
          </p:cNvPr>
          <p:cNvSpPr txBox="1"/>
          <p:nvPr/>
        </p:nvSpPr>
        <p:spPr>
          <a:xfrm>
            <a:off x="2151186" y="3866292"/>
            <a:ext cx="3548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CE00B2"/>
                </a:solidFill>
              </a:rPr>
              <a:t>func</a:t>
            </a:r>
            <a:r>
              <a:rPr lang="fr-FR"/>
              <a:t> </a:t>
            </a:r>
            <a:r>
              <a:rPr lang="fr-FR">
                <a:solidFill>
                  <a:srgbClr val="00B0F0"/>
                </a:solidFill>
              </a:rPr>
              <a:t>asImage</a:t>
            </a:r>
            <a:r>
              <a:rPr lang="fr-FR">
                <a:solidFill>
                  <a:schemeClr val="bg1"/>
                </a:solidFill>
              </a:rPr>
              <a:t>() -&gt; </a:t>
            </a:r>
            <a:r>
              <a:rPr lang="fr-FR">
                <a:solidFill>
                  <a:srgbClr val="9D00FF"/>
                </a:solidFill>
              </a:rPr>
              <a:t>UIImage</a:t>
            </a:r>
          </a:p>
          <a:p>
            <a:r>
              <a:rPr lang="fr-FR">
                <a:solidFill>
                  <a:srgbClr val="CE00B2"/>
                </a:solidFill>
              </a:rPr>
              <a:t>func</a:t>
            </a:r>
            <a:r>
              <a:rPr lang="fr-FR"/>
              <a:t> </a:t>
            </a:r>
            <a:r>
              <a:rPr lang="fr-FR">
                <a:solidFill>
                  <a:srgbClr val="00B0F0"/>
                </a:solidFill>
              </a:rPr>
              <a:t>addBackground</a:t>
            </a:r>
            <a:r>
              <a:rPr lang="fr-FR">
                <a:solidFill>
                  <a:schemeClr val="bg1"/>
                </a:solidFill>
              </a:rPr>
              <a:t>(</a:t>
            </a:r>
            <a:r>
              <a:rPr lang="fr-FR">
                <a:solidFill>
                  <a:srgbClr val="00B0F0"/>
                </a:solidFill>
              </a:rPr>
              <a:t>color</a:t>
            </a:r>
            <a:r>
              <a:rPr lang="fr-FR">
                <a:solidFill>
                  <a:schemeClr val="bg1"/>
                </a:solidFill>
              </a:rPr>
              <a:t>:</a:t>
            </a:r>
            <a:r>
              <a:rPr lang="fr-FR"/>
              <a:t> </a:t>
            </a:r>
            <a:r>
              <a:rPr lang="fr-FR">
                <a:solidFill>
                  <a:srgbClr val="9D00FF"/>
                </a:solidFill>
              </a:rPr>
              <a:t>UIColor</a:t>
            </a:r>
            <a:r>
              <a:rPr lang="fr-FR">
                <a:solidFill>
                  <a:schemeClr val="bg1"/>
                </a:solidFill>
              </a:rPr>
              <a:t>)</a:t>
            </a:r>
          </a:p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20E15DE-3A95-7347-B6A7-8335FDEBAC9C}"/>
              </a:ext>
            </a:extLst>
          </p:cNvPr>
          <p:cNvSpPr txBox="1"/>
          <p:nvPr/>
        </p:nvSpPr>
        <p:spPr>
          <a:xfrm>
            <a:off x="6982690" y="3635460"/>
            <a:ext cx="3860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rgbClr val="CE00B2"/>
                </a:solidFill>
              </a:rPr>
              <a:t>func</a:t>
            </a:r>
            <a:r>
              <a:rPr lang="fr-FR" sz="1400">
                <a:solidFill>
                  <a:schemeClr val="bg1"/>
                </a:solidFill>
              </a:rPr>
              <a:t> </a:t>
            </a:r>
            <a:r>
              <a:rPr lang="fr-FR" sz="1400">
                <a:solidFill>
                  <a:srgbClr val="00B0F0"/>
                </a:solidFill>
              </a:rPr>
              <a:t>showImagePickerController</a:t>
            </a:r>
            <a:r>
              <a:rPr lang="fr-FR" sz="1400">
                <a:solidFill>
                  <a:schemeClr val="bg1"/>
                </a:solidFill>
              </a:rPr>
              <a:t>()</a:t>
            </a:r>
          </a:p>
          <a:p>
            <a:r>
              <a:rPr lang="fr-FR" sz="1400">
                <a:solidFill>
                  <a:srgbClr val="CE00B2"/>
                </a:solidFill>
              </a:rPr>
              <a:t>func</a:t>
            </a:r>
            <a:r>
              <a:rPr lang="fr-FR" sz="1400">
                <a:solidFill>
                  <a:schemeClr val="bg1"/>
                </a:solidFill>
              </a:rPr>
              <a:t> </a:t>
            </a:r>
            <a:r>
              <a:rPr lang="fr-FR" sz="1400">
                <a:solidFill>
                  <a:srgbClr val="00B0F0"/>
                </a:solidFill>
              </a:rPr>
              <a:t>imagePickerController</a:t>
            </a:r>
            <a:r>
              <a:rPr lang="fr-FR" sz="1400">
                <a:solidFill>
                  <a:schemeClr val="bg1"/>
                </a:solidFill>
              </a:rPr>
              <a:t>(</a:t>
            </a:r>
          </a:p>
          <a:p>
            <a:r>
              <a:rPr lang="fr-FR" sz="1400">
                <a:solidFill>
                  <a:srgbClr val="00B0F0"/>
                </a:solidFill>
              </a:rPr>
              <a:t>_</a:t>
            </a:r>
            <a:r>
              <a:rPr lang="fr-FR" sz="1400">
                <a:solidFill>
                  <a:schemeClr val="bg1"/>
                </a:solidFill>
              </a:rPr>
              <a:t> picker: </a:t>
            </a:r>
            <a:r>
              <a:rPr lang="fr-FR" sz="1400">
                <a:solidFill>
                  <a:srgbClr val="9D00FF"/>
                </a:solidFill>
              </a:rPr>
              <a:t>UIImagePickerController</a:t>
            </a:r>
            <a:r>
              <a:rPr lang="fr-FR" sz="1400">
                <a:solidFill>
                  <a:schemeClr val="bg1"/>
                </a:solidFill>
              </a:rPr>
              <a:t>, </a:t>
            </a:r>
          </a:p>
          <a:p>
            <a:r>
              <a:rPr lang="fr-FR" sz="1400">
                <a:solidFill>
                  <a:srgbClr val="00B0F0"/>
                </a:solidFill>
              </a:rPr>
              <a:t>didFinishPickingMediaWithInfo</a:t>
            </a:r>
            <a:r>
              <a:rPr lang="fr-FR" sz="1400">
                <a:solidFill>
                  <a:schemeClr val="bg1"/>
                </a:solidFill>
              </a:rPr>
              <a:t> info: [</a:t>
            </a:r>
            <a:r>
              <a:rPr lang="fr-FR" sz="1400">
                <a:solidFill>
                  <a:srgbClr val="9D00FF"/>
                </a:solidFill>
              </a:rPr>
              <a:t>UIImagePickerController</a:t>
            </a:r>
            <a:r>
              <a:rPr lang="fr-FR" sz="1400">
                <a:solidFill>
                  <a:schemeClr val="bg1"/>
                </a:solidFill>
              </a:rPr>
              <a:t>.</a:t>
            </a:r>
            <a:r>
              <a:rPr lang="fr-FR" sz="1400">
                <a:solidFill>
                  <a:srgbClr val="9D00FF"/>
                </a:solidFill>
              </a:rPr>
              <a:t>InfoKey</a:t>
            </a:r>
            <a:r>
              <a:rPr lang="fr-FR" sz="1400">
                <a:solidFill>
                  <a:schemeClr val="bg1"/>
                </a:solidFill>
              </a:rPr>
              <a:t> : </a:t>
            </a:r>
            <a:r>
              <a:rPr lang="fr-FR" sz="1400">
                <a:solidFill>
                  <a:srgbClr val="CE00B2"/>
                </a:solidFill>
              </a:rPr>
              <a:t>Any</a:t>
            </a:r>
            <a:r>
              <a:rPr lang="fr-FR" sz="1400">
                <a:solidFill>
                  <a:schemeClr val="bg1"/>
                </a:solidFill>
              </a:rPr>
              <a:t>])</a:t>
            </a:r>
          </a:p>
          <a:p>
            <a:endParaRPr lang="fr-F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8089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{9F4AD800-591B-B14E-BE15-BBF3BC37027B}tf16401369</Template>
  <TotalTime>176</TotalTime>
  <Words>221</Words>
  <Application>Microsoft Macintosh PowerPoint</Application>
  <PresentationFormat>Grand écran</PresentationFormat>
  <Paragraphs>54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Copperplate</vt:lpstr>
      <vt:lpstr>Thème Office</vt:lpstr>
      <vt:lpstr>Architecture d’INSTAGRID</vt:lpstr>
      <vt:lpstr>Fonctionnement</vt:lpstr>
      <vt:lpstr>Arborescence</vt:lpstr>
      <vt:lpstr>ViewController</vt:lpstr>
      <vt:lpstr>Extensions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d’Instagrid</dc:title>
  <dc:creator>Mickaël HORN</dc:creator>
  <cp:lastModifiedBy>Mickaël HORN</cp:lastModifiedBy>
  <cp:revision>3</cp:revision>
  <dcterms:created xsi:type="dcterms:W3CDTF">2022-02-28T10:02:57Z</dcterms:created>
  <dcterms:modified xsi:type="dcterms:W3CDTF">2022-02-28T12:59:20Z</dcterms:modified>
</cp:coreProperties>
</file>